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66" r:id="rId6"/>
    <p:sldId id="267" r:id="rId7"/>
    <p:sldId id="265" r:id="rId8"/>
    <p:sldId id="269" r:id="rId9"/>
    <p:sldId id="268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B66B95-F8C9-4106-9520-4F567DEBFD2C}" type="datetimeFigureOut">
              <a:rPr lang="uk-UA" smtClean="0"/>
              <a:pPr/>
              <a:t>23.03.2014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82E962-62D7-40FA-A3DA-CC998622F9C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nigagalina.jimdo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768752" cy="792088"/>
          </a:xfrm>
        </p:spPr>
        <p:txBody>
          <a:bodyPr>
            <a:normAutofit/>
          </a:bodyPr>
          <a:lstStyle/>
          <a:p>
            <a:r>
              <a:rPr lang="uk-UA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ЧИТАЄМО ВСІЄЮ СІМ'ЄЮ !</a:t>
            </a:r>
            <a:endParaRPr lang="uk-UA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776864" cy="3933055"/>
          </a:xfrm>
        </p:spPr>
        <p:txBody>
          <a:bodyPr>
            <a:normAutofit fontScale="92500" lnSpcReduction="10000"/>
          </a:bodyPr>
          <a:lstStyle/>
          <a:p>
            <a:pPr marL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Шановні мами і татусі,</a:t>
            </a:r>
          </a:p>
          <a:p>
            <a:pPr marL="0" algn="ctr">
              <a:buNone/>
            </a:pP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бабусі і дідусі!</a:t>
            </a:r>
          </a:p>
          <a:p>
            <a:pPr marL="0" algn="ctr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Ви хочете, щоб ваша дитина</a:t>
            </a:r>
          </a:p>
          <a:p>
            <a:pPr marL="0" algn="ctr">
              <a:buNone/>
            </a:pP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                       читала? </a:t>
            </a:r>
          </a:p>
          <a:p>
            <a:pPr marL="0" algn="ctr">
              <a:buNone/>
            </a:pPr>
            <a:endParaRPr lang="uk-UA" sz="3000" b="1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buNone/>
            </a:pP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                       Врахуйте ці добрі поради та</a:t>
            </a:r>
          </a:p>
          <a:p>
            <a:pPr marL="0" algn="ctr">
              <a:buNone/>
            </a:pP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                   побажання і</a:t>
            </a:r>
          </a:p>
          <a:p>
            <a:pPr marL="0" algn="ctr">
              <a:buNone/>
            </a:pPr>
            <a:r>
              <a:rPr lang="uk-UA" sz="3000" b="1" dirty="0" smtClean="0">
                <a:latin typeface="Arial" pitchFamily="34" charset="0"/>
                <a:cs typeface="Arial" pitchFamily="34" charset="0"/>
              </a:rPr>
              <a:t>                       ваші бажання здійсняться</a:t>
            </a:r>
            <a:r>
              <a:rPr lang="uk-UA" sz="3000" dirty="0" smtClean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uk-U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4184794"/>
            <a:ext cx="4824536" cy="236988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Більш професійну допомогу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знайдете у бібліотеці для дітей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адреса: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Хмельницька обл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м.Кам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янець-Подільський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вул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Пушкінська, 44</a:t>
            </a: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тел.</a:t>
            </a: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(03849)3-41-80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http://knigagalina.jimdo.com/</a:t>
            </a:r>
            <a:r>
              <a:rPr lang="uk-UA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robota_z_batkami_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79512" y="1412776"/>
            <a:ext cx="3240360" cy="2445190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1" y="4077072"/>
            <a:ext cx="3700526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Як навчити </a:t>
            </a:r>
            <a:r>
              <a:rPr lang="uk-UA" sz="3200" b="1" cap="none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дтитину</a:t>
            </a:r>
            <a:r>
              <a:rPr lang="uk-UA" sz="3200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читати?</a:t>
            </a:r>
            <a:endParaRPr lang="uk-UA" sz="3200" b="1" cap="none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сімейне поле читан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268760"/>
            <a:ext cx="6768752" cy="4176464"/>
          </a:xfrm>
        </p:spPr>
      </p:pic>
      <p:sp>
        <p:nvSpPr>
          <p:cNvPr id="8" name="TextBox 7"/>
          <p:cNvSpPr txBox="1"/>
          <p:nvPr/>
        </p:nvSpPr>
        <p:spPr>
          <a:xfrm>
            <a:off x="2771800" y="5517232"/>
            <a:ext cx="5498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Якісні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поради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знайдете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бібліотеці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дітей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Згадайте, коли Ви самі читали востаннє?</a:t>
            </a:r>
            <a:endParaRPr lang="uk-UA" sz="32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896a61085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196752"/>
            <a:ext cx="5184576" cy="3817161"/>
          </a:xfrm>
        </p:spPr>
      </p:pic>
      <p:sp>
        <p:nvSpPr>
          <p:cNvPr id="6" name="TextBox 5"/>
          <p:cNvSpPr txBox="1"/>
          <p:nvPr/>
        </p:nvSpPr>
        <p:spPr>
          <a:xfrm>
            <a:off x="2339752" y="5011341"/>
            <a:ext cx="646747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Систематично 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читайте самі. </a:t>
            </a:r>
            <a:endParaRPr lang="uk-UA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Ваш 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вільний час за книгою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гарний </a:t>
            </a:r>
            <a:r>
              <a:rPr lang="uk-UA" sz="3200" b="1" dirty="0">
                <a:latin typeface="Arial" pitchFamily="34" charset="0"/>
                <a:cs typeface="Arial" pitchFamily="34" charset="0"/>
              </a:rPr>
              <a:t>приклад для дитини.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b="1" cap="none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Пришеплюйте</a:t>
            </a:r>
            <a:r>
              <a:rPr lang="uk-UA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дітям інтерес до читання з раннього дитинства.</a:t>
            </a:r>
            <a:r>
              <a:rPr lang="uk-UA" cap="none" dirty="0" smtClean="0">
                <a:latin typeface="Arial" pitchFamily="34" charset="0"/>
                <a:cs typeface="Arial" pitchFamily="34" charset="0"/>
              </a:rPr>
              <a:t> </a:t>
            </a:r>
            <a:endParaRPr lang="uk-UA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609810-23da979b46c7bb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1590" y="1700808"/>
            <a:ext cx="5856650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6144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cap="none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Систематичне та спільне читання у голос простий спосіб розвитку навичок читання у дітей.</a:t>
            </a:r>
            <a:endParaRPr lang="uk-UA" cap="none" dirty="0"/>
          </a:p>
        </p:txBody>
      </p:sp>
      <p:pic>
        <p:nvPicPr>
          <p:cNvPr id="5" name="Содержимое 4" descr="img4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628800"/>
            <a:ext cx="5400600" cy="3404726"/>
          </a:xfrm>
        </p:spPr>
      </p:pic>
      <p:sp>
        <p:nvSpPr>
          <p:cNvPr id="4" name="TextBox 3"/>
          <p:cNvSpPr txBox="1"/>
          <p:nvPr/>
        </p:nvSpPr>
        <p:spPr>
          <a:xfrm>
            <a:off x="3563888" y="5229200"/>
            <a:ext cx="437651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Читають всі по черзі. </a:t>
            </a:r>
          </a:p>
          <a:p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Час читання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40 -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45 хвилин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uk-UA" b="1" cap="none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Обговорюйте прочитану книгу в сім'ї. </a:t>
            </a:r>
            <a:endParaRPr lang="uk-UA" b="1" cap="none" spc="1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5229200"/>
            <a:ext cx="6660232" cy="115212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Це сприяє розвитку вашої мови і вашої дитини.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Библ.картинки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3764" y="1268760"/>
            <a:ext cx="5120568" cy="3840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uk-UA" b="1" cap="none" spc="1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Рекомендуйте дитині книгу свого дитинства. </a:t>
            </a:r>
            <a:endParaRPr lang="uk-UA" b="1" cap="none" spc="1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4sembiblog_r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556792"/>
            <a:ext cx="3737231" cy="3168352"/>
          </a:xfrm>
        </p:spPr>
      </p:pic>
      <p:sp>
        <p:nvSpPr>
          <p:cNvPr id="5" name="TextBox 4"/>
          <p:cNvSpPr txBox="1"/>
          <p:nvPr/>
        </p:nvSpPr>
        <p:spPr>
          <a:xfrm rot="21164334">
            <a:off x="1806827" y="3124498"/>
            <a:ext cx="1754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Моя перша книга</a:t>
            </a:r>
            <a:endParaRPr lang="uk-UA" sz="2800" b="1" dirty="0"/>
          </a:p>
        </p:txBody>
      </p:sp>
      <p:pic>
        <p:nvPicPr>
          <p:cNvPr id="6" name="Рисунок 5" descr="jLk4rpdn6T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3940" y="1628800"/>
            <a:ext cx="4896544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3200" b="1" cap="none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 будь-яке читання корисне?. </a:t>
            </a:r>
            <a:endParaRPr lang="uk-UA" sz="3200" b="1" cap="none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17813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2376264" cy="3168352"/>
          </a:xfrm>
        </p:spPr>
      </p:pic>
      <p:pic>
        <p:nvPicPr>
          <p:cNvPr id="6" name="Рисунок 5" descr="P40147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268760"/>
            <a:ext cx="2162916" cy="3105076"/>
          </a:xfrm>
          <a:prstGeom prst="rect">
            <a:avLst/>
          </a:prstGeom>
        </p:spPr>
      </p:pic>
      <p:pic>
        <p:nvPicPr>
          <p:cNvPr id="7" name="Рисунок 6" descr="1303939827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340768"/>
            <a:ext cx="2079231" cy="3024336"/>
          </a:xfrm>
          <a:prstGeom prst="rect">
            <a:avLst/>
          </a:prstGeom>
        </p:spPr>
      </p:pic>
      <p:pic>
        <p:nvPicPr>
          <p:cNvPr id="8" name="Рисунок 7" descr="images (6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2708920"/>
            <a:ext cx="1811763" cy="1798635"/>
          </a:xfrm>
          <a:prstGeom prst="rect">
            <a:avLst/>
          </a:prstGeom>
        </p:spPr>
      </p:pic>
      <p:pic>
        <p:nvPicPr>
          <p:cNvPr id="9" name="Рисунок 8" descr="смайл класс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52120" y="2492896"/>
            <a:ext cx="2448272" cy="18660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4941168"/>
            <a:ext cx="6573342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 Захистіть дитину від книг, </a:t>
            </a:r>
          </a:p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призначених не для його віку.</a:t>
            </a:r>
            <a:endParaRPr lang="uk-UA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uk-UA" b="1" cap="none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b="1" cap="none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Малюнки за мотивами улюблених книг є для дитини одним із способів вираження своїх вражень від творів. </a:t>
            </a:r>
            <a:endParaRPr lang="uk-UA" b="1" cap="none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Содержимое 3" descr="75665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988839"/>
            <a:ext cx="5544616" cy="40835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469</TotalTime>
  <Words>193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ЧИТАЄМО ВСІЄЮ СІМ'ЄЮ !</vt:lpstr>
      <vt:lpstr>Як навчити дтитину читати?</vt:lpstr>
      <vt:lpstr>Згадайте, коли Ви самі читали востаннє?</vt:lpstr>
      <vt:lpstr> Пришеплюйте дітям інтерес до читання з раннього дитинства. </vt:lpstr>
      <vt:lpstr> Систематичне та спільне читання у голос простий спосіб розвитку навичок читання у дітей.</vt:lpstr>
      <vt:lpstr>Обговорюйте прочитану книгу в сім'ї. </vt:lpstr>
      <vt:lpstr>Рекомендуйте дитині книгу свого дитинства. </vt:lpstr>
      <vt:lpstr>Чи будь-яке читання корисне?. </vt:lpstr>
      <vt:lpstr>  Малюнки за мотивами улюблених книг є для дитини одним із способів вираження своїх вражень від творів. </vt:lpstr>
      <vt:lpstr>Слайд 10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ЧИТАЄМО ВСІЄЮ СІМ'ЄЮ</dc:title>
  <dc:creator>Galina</dc:creator>
  <cp:lastModifiedBy>Galina</cp:lastModifiedBy>
  <cp:revision>50</cp:revision>
  <dcterms:created xsi:type="dcterms:W3CDTF">2014-03-22T12:12:59Z</dcterms:created>
  <dcterms:modified xsi:type="dcterms:W3CDTF">2014-03-23T12:29:34Z</dcterms:modified>
</cp:coreProperties>
</file>